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34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23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9971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17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847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066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75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88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644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750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169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53098-45BE-4328-8675-2367E904F3C6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66D30-E999-42A7-941E-0D2D196272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9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"/>
            <a:ext cx="7772400" cy="1124743"/>
          </a:xfrm>
        </p:spPr>
        <p:txBody>
          <a:bodyPr/>
          <a:lstStyle/>
          <a:p>
            <a:r>
              <a:rPr lang="ru-RU" dirty="0" smtClean="0"/>
              <a:t>День защитника Отечества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Рабочй стол\23 февраля фото\h30Dhy0czF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865" t="22183" b="7518"/>
          <a:stretch/>
        </p:blipFill>
        <p:spPr bwMode="auto">
          <a:xfrm>
            <a:off x="0" y="981836"/>
            <a:ext cx="3639789" cy="270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Рабочй стол\23 февраля фото\fWf1PVA54jg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5" t="5402" r="7699"/>
          <a:stretch/>
        </p:blipFill>
        <p:spPr bwMode="auto">
          <a:xfrm>
            <a:off x="3779911" y="1088738"/>
            <a:ext cx="5329379" cy="5388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Рабочй стол\23 февраля фото\RkymnYzn8f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60" r="17260"/>
          <a:stretch/>
        </p:blipFill>
        <p:spPr bwMode="auto">
          <a:xfrm>
            <a:off x="1" y="3944888"/>
            <a:ext cx="3639789" cy="253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96135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День защитника Отечества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Готовы Родине служить!</dc:title>
  <dc:creator>USER</dc:creator>
  <cp:lastModifiedBy>USER</cp:lastModifiedBy>
  <cp:revision>2</cp:revision>
  <dcterms:created xsi:type="dcterms:W3CDTF">2016-02-24T05:11:29Z</dcterms:created>
  <dcterms:modified xsi:type="dcterms:W3CDTF">2016-02-24T05:12:12Z</dcterms:modified>
</cp:coreProperties>
</file>